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1E947-582F-4396-88F1-87C207B3E86E}" type="datetimeFigureOut">
              <a:rPr lang="en-US" smtClean="0"/>
              <a:t>9/9/2009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26EC2-BC91-4160-8C2A-FFE25B4FB4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1E947-582F-4396-88F1-87C207B3E86E}" type="datetimeFigureOut">
              <a:rPr lang="en-US" smtClean="0"/>
              <a:t>9/9/2009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26EC2-BC91-4160-8C2A-FFE25B4FB4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1E947-582F-4396-88F1-87C207B3E86E}" type="datetimeFigureOut">
              <a:rPr lang="en-US" smtClean="0"/>
              <a:t>9/9/2009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26EC2-BC91-4160-8C2A-FFE25B4FB4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1E947-582F-4396-88F1-87C207B3E86E}" type="datetimeFigureOut">
              <a:rPr lang="en-US" smtClean="0"/>
              <a:t>9/9/2009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26EC2-BC91-4160-8C2A-FFE25B4FB4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1E947-582F-4396-88F1-87C207B3E86E}" type="datetimeFigureOut">
              <a:rPr lang="en-US" smtClean="0"/>
              <a:t>9/9/2009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26EC2-BC91-4160-8C2A-FFE25B4FB4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1E947-582F-4396-88F1-87C207B3E86E}" type="datetimeFigureOut">
              <a:rPr lang="en-US" smtClean="0"/>
              <a:t>9/9/2009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26EC2-BC91-4160-8C2A-FFE25B4FB4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1E947-582F-4396-88F1-87C207B3E86E}" type="datetimeFigureOut">
              <a:rPr lang="en-US" smtClean="0"/>
              <a:t>9/9/2009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26EC2-BC91-4160-8C2A-FFE25B4FB4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1E947-582F-4396-88F1-87C207B3E86E}" type="datetimeFigureOut">
              <a:rPr lang="en-US" smtClean="0"/>
              <a:t>9/9/2009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26EC2-BC91-4160-8C2A-FFE25B4FB4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1E947-582F-4396-88F1-87C207B3E86E}" type="datetimeFigureOut">
              <a:rPr lang="en-US" smtClean="0"/>
              <a:t>9/9/2009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26EC2-BC91-4160-8C2A-FFE25B4FB4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1E947-582F-4396-88F1-87C207B3E86E}" type="datetimeFigureOut">
              <a:rPr lang="en-US" smtClean="0"/>
              <a:t>9/9/2009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26EC2-BC91-4160-8C2A-FFE25B4FB4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1E947-582F-4396-88F1-87C207B3E86E}" type="datetimeFigureOut">
              <a:rPr lang="en-US" smtClean="0"/>
              <a:t>9/9/2009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26EC2-BC91-4160-8C2A-FFE25B4FB4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91E947-582F-4396-88F1-87C207B3E86E}" type="datetimeFigureOut">
              <a:rPr lang="en-US" smtClean="0"/>
              <a:t>9/9/2009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526EC2-BC91-4160-8C2A-FFE25B4FB4C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 – Intro part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Check completed syllabus assignment (hand out in </a:t>
            </a:r>
            <a:r>
              <a:rPr lang="en-US" dirty="0" err="1" smtClean="0"/>
              <a:t>env</a:t>
            </a:r>
            <a:r>
              <a:rPr lang="en-US" dirty="0" smtClean="0"/>
              <a:t> </a:t>
            </a:r>
            <a:r>
              <a:rPr lang="en-US" dirty="0" err="1" smtClean="0"/>
              <a:t>sci</a:t>
            </a:r>
            <a:r>
              <a:rPr lang="en-US" dirty="0" smtClean="0"/>
              <a:t>)</a:t>
            </a:r>
          </a:p>
          <a:p>
            <a:r>
              <a:rPr lang="en-US" dirty="0" smtClean="0"/>
              <a:t>Complete Information sheets</a:t>
            </a:r>
          </a:p>
          <a:p>
            <a:r>
              <a:rPr lang="en-US" dirty="0" smtClean="0"/>
              <a:t>Complete technology use sheets</a:t>
            </a:r>
          </a:p>
          <a:p>
            <a:r>
              <a:rPr lang="en-US" dirty="0" smtClean="0"/>
              <a:t>Complete safety sheets</a:t>
            </a:r>
          </a:p>
          <a:p>
            <a:r>
              <a:rPr lang="en-US" dirty="0" smtClean="0"/>
              <a:t>Complete Measurement Unit pre-tests</a:t>
            </a:r>
          </a:p>
          <a:p>
            <a:r>
              <a:rPr lang="en-US" dirty="0" smtClean="0"/>
              <a:t>AP </a:t>
            </a:r>
            <a:r>
              <a:rPr lang="en-US" dirty="0" err="1" smtClean="0"/>
              <a:t>Chem</a:t>
            </a:r>
            <a:r>
              <a:rPr lang="en-US" dirty="0" smtClean="0"/>
              <a:t> only: Books and Chapter 1 lesson continued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41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Science – Intro part 2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sebastian interlandi</dc:creator>
  <cp:lastModifiedBy>sebastian interlandi</cp:lastModifiedBy>
  <cp:revision>2</cp:revision>
  <dcterms:created xsi:type="dcterms:W3CDTF">2009-09-09T11:25:42Z</dcterms:created>
  <dcterms:modified xsi:type="dcterms:W3CDTF">2009-09-09T11:38:57Z</dcterms:modified>
</cp:coreProperties>
</file>